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03" r:id="rId4"/>
    <p:sldId id="379" r:id="rId5"/>
    <p:sldId id="380" r:id="rId6"/>
    <p:sldId id="381" r:id="rId7"/>
    <p:sldId id="382" r:id="rId8"/>
    <p:sldId id="383" r:id="rId9"/>
    <p:sldId id="31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269" r:id="rId1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A3C97-9FF5-4CB1-A34A-2AFD0CAFFAE4}" v="39" dt="2019-08-27T11:05:02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0512" autoAdjust="0"/>
    <p:restoredTop sz="94660"/>
  </p:normalViewPr>
  <p:slideViewPr>
    <p:cSldViewPr>
      <p:cViewPr varScale="1">
        <p:scale>
          <a:sx n="67" d="100"/>
          <a:sy n="67" d="100"/>
        </p:scale>
        <p:origin x="11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ELHOSSEINY" userId="b717e9d382194eaf" providerId="LiveId" clId="{7A961636-1B1B-4A0C-AF0F-AAF2F598E955}"/>
    <pc:docChg chg="undo redo custSel addSld delSld modSld">
      <pc:chgData name="MAY ELHOSSEINY" userId="b717e9d382194eaf" providerId="LiveId" clId="{7A961636-1B1B-4A0C-AF0F-AAF2F598E955}" dt="2019-08-27T11:06:37.532" v="1690" actId="2696"/>
      <pc:docMkLst>
        <pc:docMk/>
      </pc:docMkLst>
      <pc:sldChg chg="del">
        <pc:chgData name="MAY ELHOSSEINY" userId="b717e9d382194eaf" providerId="LiveId" clId="{7A961636-1B1B-4A0C-AF0F-AAF2F598E955}" dt="2019-08-27T10:08:36.295" v="0" actId="2696"/>
        <pc:sldMkLst>
          <pc:docMk/>
          <pc:sldMk cId="795194095" sldId="272"/>
        </pc:sldMkLst>
      </pc:sldChg>
      <pc:sldChg chg="del">
        <pc:chgData name="MAY ELHOSSEINY" userId="b717e9d382194eaf" providerId="LiveId" clId="{7A961636-1B1B-4A0C-AF0F-AAF2F598E955}" dt="2019-08-27T10:10:37.321" v="4" actId="2696"/>
        <pc:sldMkLst>
          <pc:docMk/>
          <pc:sldMk cId="2119756533" sldId="273"/>
        </pc:sldMkLst>
      </pc:sldChg>
      <pc:sldChg chg="del">
        <pc:chgData name="MAY ELHOSSEINY" userId="b717e9d382194eaf" providerId="LiveId" clId="{7A961636-1B1B-4A0C-AF0F-AAF2F598E955}" dt="2019-08-27T10:38:42.073" v="870" actId="2696"/>
        <pc:sldMkLst>
          <pc:docMk/>
          <pc:sldMk cId="1996516765" sldId="274"/>
        </pc:sldMkLst>
      </pc:sldChg>
      <pc:sldChg chg="del">
        <pc:chgData name="MAY ELHOSSEINY" userId="b717e9d382194eaf" providerId="LiveId" clId="{7A961636-1B1B-4A0C-AF0F-AAF2F598E955}" dt="2019-08-27T10:10:37.312" v="3" actId="2696"/>
        <pc:sldMkLst>
          <pc:docMk/>
          <pc:sldMk cId="2819460518" sldId="275"/>
        </pc:sldMkLst>
      </pc:sldChg>
      <pc:sldChg chg="del">
        <pc:chgData name="MAY ELHOSSEINY" userId="b717e9d382194eaf" providerId="LiveId" clId="{7A961636-1B1B-4A0C-AF0F-AAF2F598E955}" dt="2019-08-27T10:08:36.301" v="1" actId="2696"/>
        <pc:sldMkLst>
          <pc:docMk/>
          <pc:sldMk cId="3998598534" sldId="276"/>
        </pc:sldMkLst>
      </pc:sldChg>
      <pc:sldChg chg="del">
        <pc:chgData name="MAY ELHOSSEINY" userId="b717e9d382194eaf" providerId="LiveId" clId="{7A961636-1B1B-4A0C-AF0F-AAF2F598E955}" dt="2019-08-27T10:38:42.103" v="878" actId="2696"/>
        <pc:sldMkLst>
          <pc:docMk/>
          <pc:sldMk cId="363311825" sldId="277"/>
        </pc:sldMkLst>
      </pc:sldChg>
      <pc:sldChg chg="del">
        <pc:chgData name="MAY ELHOSSEINY" userId="b717e9d382194eaf" providerId="LiveId" clId="{7A961636-1B1B-4A0C-AF0F-AAF2F598E955}" dt="2019-08-27T10:38:42.083" v="874" actId="2696"/>
        <pc:sldMkLst>
          <pc:docMk/>
          <pc:sldMk cId="1943861660" sldId="278"/>
        </pc:sldMkLst>
      </pc:sldChg>
      <pc:sldChg chg="del">
        <pc:chgData name="MAY ELHOSSEINY" userId="b717e9d382194eaf" providerId="LiveId" clId="{7A961636-1B1B-4A0C-AF0F-AAF2F598E955}" dt="2019-08-27T10:39:19.633" v="895" actId="2696"/>
        <pc:sldMkLst>
          <pc:docMk/>
          <pc:sldMk cId="2313654429" sldId="279"/>
        </pc:sldMkLst>
      </pc:sldChg>
      <pc:sldChg chg="del">
        <pc:chgData name="MAY ELHOSSEINY" userId="b717e9d382194eaf" providerId="LiveId" clId="{7A961636-1B1B-4A0C-AF0F-AAF2F598E955}" dt="2019-08-27T10:39:00.063" v="885" actId="2696"/>
        <pc:sldMkLst>
          <pc:docMk/>
          <pc:sldMk cId="1473088642" sldId="282"/>
        </pc:sldMkLst>
      </pc:sldChg>
      <pc:sldChg chg="del">
        <pc:chgData name="MAY ELHOSSEINY" userId="b717e9d382194eaf" providerId="LiveId" clId="{7A961636-1B1B-4A0C-AF0F-AAF2F598E955}" dt="2019-08-27T10:39:19.623" v="891" actId="2696"/>
        <pc:sldMkLst>
          <pc:docMk/>
          <pc:sldMk cId="2881394198" sldId="283"/>
        </pc:sldMkLst>
      </pc:sldChg>
      <pc:sldChg chg="del">
        <pc:chgData name="MAY ELHOSSEINY" userId="b717e9d382194eaf" providerId="LiveId" clId="{7A961636-1B1B-4A0C-AF0F-AAF2F598E955}" dt="2019-08-27T10:39:19.623" v="893" actId="2696"/>
        <pc:sldMkLst>
          <pc:docMk/>
          <pc:sldMk cId="1083650154" sldId="285"/>
        </pc:sldMkLst>
      </pc:sldChg>
      <pc:sldChg chg="del">
        <pc:chgData name="MAY ELHOSSEINY" userId="b717e9d382194eaf" providerId="LiveId" clId="{7A961636-1B1B-4A0C-AF0F-AAF2F598E955}" dt="2019-08-27T10:39:19.623" v="892" actId="2696"/>
        <pc:sldMkLst>
          <pc:docMk/>
          <pc:sldMk cId="1983143783" sldId="286"/>
        </pc:sldMkLst>
      </pc:sldChg>
      <pc:sldChg chg="del">
        <pc:chgData name="MAY ELHOSSEINY" userId="b717e9d382194eaf" providerId="LiveId" clId="{7A961636-1B1B-4A0C-AF0F-AAF2F598E955}" dt="2019-08-27T10:39:19.623" v="890" actId="2696"/>
        <pc:sldMkLst>
          <pc:docMk/>
          <pc:sldMk cId="2824872513" sldId="287"/>
        </pc:sldMkLst>
      </pc:sldChg>
      <pc:sldChg chg="del">
        <pc:chgData name="MAY ELHOSSEINY" userId="b717e9d382194eaf" providerId="LiveId" clId="{7A961636-1B1B-4A0C-AF0F-AAF2F598E955}" dt="2019-08-27T10:39:19.623" v="889" actId="2696"/>
        <pc:sldMkLst>
          <pc:docMk/>
          <pc:sldMk cId="3048257120" sldId="288"/>
        </pc:sldMkLst>
      </pc:sldChg>
      <pc:sldChg chg="del">
        <pc:chgData name="MAY ELHOSSEINY" userId="b717e9d382194eaf" providerId="LiveId" clId="{7A961636-1B1B-4A0C-AF0F-AAF2F598E955}" dt="2019-08-27T11:06:27.632" v="1680" actId="2696"/>
        <pc:sldMkLst>
          <pc:docMk/>
          <pc:sldMk cId="2192619407" sldId="291"/>
        </pc:sldMkLst>
      </pc:sldChg>
      <pc:sldChg chg="del">
        <pc:chgData name="MAY ELHOSSEINY" userId="b717e9d382194eaf" providerId="LiveId" clId="{7A961636-1B1B-4A0C-AF0F-AAF2F598E955}" dt="2019-08-27T11:06:27.621" v="1679" actId="2696"/>
        <pc:sldMkLst>
          <pc:docMk/>
          <pc:sldMk cId="549201712" sldId="292"/>
        </pc:sldMkLst>
      </pc:sldChg>
      <pc:sldChg chg="del">
        <pc:chgData name="MAY ELHOSSEINY" userId="b717e9d382194eaf" providerId="LiveId" clId="{7A961636-1B1B-4A0C-AF0F-AAF2F598E955}" dt="2019-08-27T11:06:27.632" v="1682" actId="2696"/>
        <pc:sldMkLst>
          <pc:docMk/>
          <pc:sldMk cId="31884792" sldId="298"/>
        </pc:sldMkLst>
      </pc:sldChg>
      <pc:sldChg chg="del">
        <pc:chgData name="MAY ELHOSSEINY" userId="b717e9d382194eaf" providerId="LiveId" clId="{7A961636-1B1B-4A0C-AF0F-AAF2F598E955}" dt="2019-08-27T11:06:27.632" v="1681" actId="2696"/>
        <pc:sldMkLst>
          <pc:docMk/>
          <pc:sldMk cId="2717540277" sldId="299"/>
        </pc:sldMkLst>
      </pc:sldChg>
      <pc:sldChg chg="del">
        <pc:chgData name="MAY ELHOSSEINY" userId="b717e9d382194eaf" providerId="LiveId" clId="{7A961636-1B1B-4A0C-AF0F-AAF2F598E955}" dt="2019-08-27T11:06:27.641" v="1683" actId="2696"/>
        <pc:sldMkLst>
          <pc:docMk/>
          <pc:sldMk cId="3238688303" sldId="300"/>
        </pc:sldMkLst>
      </pc:sldChg>
      <pc:sldChg chg="del">
        <pc:chgData name="MAY ELHOSSEINY" userId="b717e9d382194eaf" providerId="LiveId" clId="{7A961636-1B1B-4A0C-AF0F-AAF2F598E955}" dt="2019-08-27T11:06:27.641" v="1685" actId="2696"/>
        <pc:sldMkLst>
          <pc:docMk/>
          <pc:sldMk cId="2852165414" sldId="301"/>
        </pc:sldMkLst>
      </pc:sldChg>
      <pc:sldChg chg="addSp delSp modSp">
        <pc:chgData name="MAY ELHOSSEINY" userId="b717e9d382194eaf" providerId="LiveId" clId="{7A961636-1B1B-4A0C-AF0F-AAF2F598E955}" dt="2019-08-27T10:22:10.598" v="297" actId="20577"/>
        <pc:sldMkLst>
          <pc:docMk/>
          <pc:sldMk cId="658169766" sldId="303"/>
        </pc:sldMkLst>
        <pc:spChg chg="mod">
          <ac:chgData name="MAY ELHOSSEINY" userId="b717e9d382194eaf" providerId="LiveId" clId="{7A961636-1B1B-4A0C-AF0F-AAF2F598E955}" dt="2019-08-27T10:11:58.801" v="25" actId="20577"/>
          <ac:spMkLst>
            <pc:docMk/>
            <pc:sldMk cId="658169766" sldId="303"/>
            <ac:spMk id="2" creationId="{00000000-0000-0000-0000-000000000000}"/>
          </ac:spMkLst>
        </pc:spChg>
        <pc:spChg chg="add mod">
          <ac:chgData name="MAY ELHOSSEINY" userId="b717e9d382194eaf" providerId="LiveId" clId="{7A961636-1B1B-4A0C-AF0F-AAF2F598E955}" dt="2019-08-27T10:22:10.598" v="297" actId="20577"/>
          <ac:spMkLst>
            <pc:docMk/>
            <pc:sldMk cId="658169766" sldId="303"/>
            <ac:spMk id="7" creationId="{4715604E-B986-4899-B80D-5D791042BBDB}"/>
          </ac:spMkLst>
        </pc:spChg>
        <pc:picChg chg="del">
          <ac:chgData name="MAY ELHOSSEINY" userId="b717e9d382194eaf" providerId="LiveId" clId="{7A961636-1B1B-4A0C-AF0F-AAF2F598E955}" dt="2019-08-27T10:11:27.442" v="5" actId="478"/>
          <ac:picMkLst>
            <pc:docMk/>
            <pc:sldMk cId="658169766" sldId="303"/>
            <ac:picMk id="3" creationId="{2A047776-7BF5-4BD6-9D8A-F7A2F7AFDFB3}"/>
          </ac:picMkLst>
        </pc:picChg>
        <pc:picChg chg="add del mod modCrop">
          <ac:chgData name="MAY ELHOSSEINY" userId="b717e9d382194eaf" providerId="LiveId" clId="{7A961636-1B1B-4A0C-AF0F-AAF2F598E955}" dt="2019-08-27T10:19:24.791" v="38" actId="478"/>
          <ac:picMkLst>
            <pc:docMk/>
            <pc:sldMk cId="658169766" sldId="303"/>
            <ac:picMk id="5" creationId="{114E259B-3DD4-4D37-8644-7BE30C118820}"/>
          </ac:picMkLst>
        </pc:picChg>
        <pc:picChg chg="add del mod modCrop">
          <ac:chgData name="MAY ELHOSSEINY" userId="b717e9d382194eaf" providerId="LiveId" clId="{7A961636-1B1B-4A0C-AF0F-AAF2F598E955}" dt="2019-08-27T10:20:02.801" v="45" actId="1076"/>
          <ac:picMkLst>
            <pc:docMk/>
            <pc:sldMk cId="658169766" sldId="303"/>
            <ac:picMk id="6" creationId="{DCC9141E-B537-4C25-97D1-684A76C1A1D6}"/>
          </ac:picMkLst>
        </pc:picChg>
      </pc:sldChg>
      <pc:sldChg chg="del">
        <pc:chgData name="MAY ELHOSSEINY" userId="b717e9d382194eaf" providerId="LiveId" clId="{7A961636-1B1B-4A0C-AF0F-AAF2F598E955}" dt="2019-08-27T10:38:42.093" v="877" actId="2696"/>
        <pc:sldMkLst>
          <pc:docMk/>
          <pc:sldMk cId="3009274145" sldId="304"/>
        </pc:sldMkLst>
      </pc:sldChg>
      <pc:sldChg chg="del">
        <pc:chgData name="MAY ELHOSSEINY" userId="b717e9d382194eaf" providerId="LiveId" clId="{7A961636-1B1B-4A0C-AF0F-AAF2F598E955}" dt="2019-08-27T10:38:42.083" v="873" actId="2696"/>
        <pc:sldMkLst>
          <pc:docMk/>
          <pc:sldMk cId="1508526835" sldId="305"/>
        </pc:sldMkLst>
      </pc:sldChg>
      <pc:sldChg chg="del">
        <pc:chgData name="MAY ELHOSSEINY" userId="b717e9d382194eaf" providerId="LiveId" clId="{7A961636-1B1B-4A0C-AF0F-AAF2F598E955}" dt="2019-08-27T10:39:19.633" v="897" actId="2696"/>
        <pc:sldMkLst>
          <pc:docMk/>
          <pc:sldMk cId="3251267581" sldId="306"/>
        </pc:sldMkLst>
      </pc:sldChg>
      <pc:sldChg chg="del">
        <pc:chgData name="MAY ELHOSSEINY" userId="b717e9d382194eaf" providerId="LiveId" clId="{7A961636-1B1B-4A0C-AF0F-AAF2F598E955}" dt="2019-08-27T10:38:42.073" v="869" actId="2696"/>
        <pc:sldMkLst>
          <pc:docMk/>
          <pc:sldMk cId="1727574473" sldId="307"/>
        </pc:sldMkLst>
      </pc:sldChg>
      <pc:sldChg chg="del">
        <pc:chgData name="MAY ELHOSSEINY" userId="b717e9d382194eaf" providerId="LiveId" clId="{7A961636-1B1B-4A0C-AF0F-AAF2F598E955}" dt="2019-08-27T10:39:00.063" v="884" actId="2696"/>
        <pc:sldMkLst>
          <pc:docMk/>
          <pc:sldMk cId="2680149776" sldId="308"/>
        </pc:sldMkLst>
      </pc:sldChg>
      <pc:sldChg chg="del">
        <pc:chgData name="MAY ELHOSSEINY" userId="b717e9d382194eaf" providerId="LiveId" clId="{7A961636-1B1B-4A0C-AF0F-AAF2F598E955}" dt="2019-08-27T10:38:42.064" v="866" actId="2696"/>
        <pc:sldMkLst>
          <pc:docMk/>
          <pc:sldMk cId="1553119756" sldId="309"/>
        </pc:sldMkLst>
      </pc:sldChg>
      <pc:sldChg chg="del">
        <pc:chgData name="MAY ELHOSSEINY" userId="b717e9d382194eaf" providerId="LiveId" clId="{7A961636-1B1B-4A0C-AF0F-AAF2F598E955}" dt="2019-08-27T10:39:00.073" v="888" actId="2696"/>
        <pc:sldMkLst>
          <pc:docMk/>
          <pc:sldMk cId="3499060352" sldId="310"/>
        </pc:sldMkLst>
      </pc:sldChg>
      <pc:sldChg chg="del">
        <pc:chgData name="MAY ELHOSSEINY" userId="b717e9d382194eaf" providerId="LiveId" clId="{7A961636-1B1B-4A0C-AF0F-AAF2F598E955}" dt="2019-08-27T10:39:00.053" v="881" actId="2696"/>
        <pc:sldMkLst>
          <pc:docMk/>
          <pc:sldMk cId="38585874" sldId="311"/>
        </pc:sldMkLst>
      </pc:sldChg>
      <pc:sldChg chg="del">
        <pc:chgData name="MAY ELHOSSEINY" userId="b717e9d382194eaf" providerId="LiveId" clId="{7A961636-1B1B-4A0C-AF0F-AAF2F598E955}" dt="2019-08-27T10:39:19.633" v="896" actId="2696"/>
        <pc:sldMkLst>
          <pc:docMk/>
          <pc:sldMk cId="3812475339" sldId="312"/>
        </pc:sldMkLst>
      </pc:sldChg>
      <pc:sldChg chg="addSp delSp modSp">
        <pc:chgData name="MAY ELHOSSEINY" userId="b717e9d382194eaf" providerId="LiveId" clId="{7A961636-1B1B-4A0C-AF0F-AAF2F598E955}" dt="2019-08-27T10:47:49.313" v="1110" actId="20577"/>
        <pc:sldMkLst>
          <pc:docMk/>
          <pc:sldMk cId="3458071825" sldId="313"/>
        </pc:sldMkLst>
        <pc:spChg chg="mod">
          <ac:chgData name="MAY ELHOSSEINY" userId="b717e9d382194eaf" providerId="LiveId" clId="{7A961636-1B1B-4A0C-AF0F-AAF2F598E955}" dt="2019-08-27T10:44:23.633" v="1081" actId="20577"/>
          <ac:spMkLst>
            <pc:docMk/>
            <pc:sldMk cId="3458071825" sldId="313"/>
            <ac:spMk id="2" creationId="{00000000-0000-0000-0000-000000000000}"/>
          </ac:spMkLst>
        </pc:spChg>
        <pc:spChg chg="add mod">
          <ac:chgData name="MAY ELHOSSEINY" userId="b717e9d382194eaf" providerId="LiveId" clId="{7A961636-1B1B-4A0C-AF0F-AAF2F598E955}" dt="2019-08-27T10:47:49.313" v="1110" actId="20577"/>
          <ac:spMkLst>
            <pc:docMk/>
            <pc:sldMk cId="3458071825" sldId="313"/>
            <ac:spMk id="6" creationId="{5F7DD47A-CE95-42D1-9BC6-3057104ACFF6}"/>
          </ac:spMkLst>
        </pc:spChg>
        <pc:picChg chg="del">
          <ac:chgData name="MAY ELHOSSEINY" userId="b717e9d382194eaf" providerId="LiveId" clId="{7A961636-1B1B-4A0C-AF0F-AAF2F598E955}" dt="2019-08-27T10:46:45.303" v="1083" actId="478"/>
          <ac:picMkLst>
            <pc:docMk/>
            <pc:sldMk cId="3458071825" sldId="313"/>
            <ac:picMk id="3" creationId="{16679256-CD11-4B5B-BFEB-76051C55E318}"/>
          </ac:picMkLst>
        </pc:picChg>
        <pc:picChg chg="add mod modCrop">
          <ac:chgData name="MAY ELHOSSEINY" userId="b717e9d382194eaf" providerId="LiveId" clId="{7A961636-1B1B-4A0C-AF0F-AAF2F598E955}" dt="2019-08-27T10:47:19.963" v="1089" actId="1076"/>
          <ac:picMkLst>
            <pc:docMk/>
            <pc:sldMk cId="3458071825" sldId="313"/>
            <ac:picMk id="5" creationId="{6D2AA7B6-C3DF-4D99-BE31-E4821605FF6D}"/>
          </ac:picMkLst>
        </pc:picChg>
      </pc:sldChg>
      <pc:sldChg chg="del">
        <pc:chgData name="MAY ELHOSSEINY" userId="b717e9d382194eaf" providerId="LiveId" clId="{7A961636-1B1B-4A0C-AF0F-AAF2F598E955}" dt="2019-08-27T10:39:19.633" v="894" actId="2696"/>
        <pc:sldMkLst>
          <pc:docMk/>
          <pc:sldMk cId="3138056849" sldId="314"/>
        </pc:sldMkLst>
      </pc:sldChg>
      <pc:sldChg chg="del">
        <pc:chgData name="MAY ELHOSSEINY" userId="b717e9d382194eaf" providerId="LiveId" clId="{7A961636-1B1B-4A0C-AF0F-AAF2F598E955}" dt="2019-08-27T11:06:27.641" v="1687" actId="2696"/>
        <pc:sldMkLst>
          <pc:docMk/>
          <pc:sldMk cId="1234814405" sldId="315"/>
        </pc:sldMkLst>
      </pc:sldChg>
      <pc:sldChg chg="del">
        <pc:chgData name="MAY ELHOSSEINY" userId="b717e9d382194eaf" providerId="LiveId" clId="{7A961636-1B1B-4A0C-AF0F-AAF2F598E955}" dt="2019-08-27T11:06:27.641" v="1686" actId="2696"/>
        <pc:sldMkLst>
          <pc:docMk/>
          <pc:sldMk cId="292977083" sldId="316"/>
        </pc:sldMkLst>
      </pc:sldChg>
      <pc:sldChg chg="del">
        <pc:chgData name="MAY ELHOSSEINY" userId="b717e9d382194eaf" providerId="LiveId" clId="{7A961636-1B1B-4A0C-AF0F-AAF2F598E955}" dt="2019-08-27T11:06:27.641" v="1684" actId="2696"/>
        <pc:sldMkLst>
          <pc:docMk/>
          <pc:sldMk cId="3835811931" sldId="317"/>
        </pc:sldMkLst>
      </pc:sldChg>
      <pc:sldChg chg="del">
        <pc:chgData name="MAY ELHOSSEINY" userId="b717e9d382194eaf" providerId="LiveId" clId="{7A961636-1B1B-4A0C-AF0F-AAF2F598E955}" dt="2019-08-27T11:06:27.621" v="1677" actId="2696"/>
        <pc:sldMkLst>
          <pc:docMk/>
          <pc:sldMk cId="1813482857" sldId="318"/>
        </pc:sldMkLst>
      </pc:sldChg>
      <pc:sldChg chg="del">
        <pc:chgData name="MAY ELHOSSEINY" userId="b717e9d382194eaf" providerId="LiveId" clId="{7A961636-1B1B-4A0C-AF0F-AAF2F598E955}" dt="2019-08-27T11:06:37.532" v="1690" actId="2696"/>
        <pc:sldMkLst>
          <pc:docMk/>
          <pc:sldMk cId="896382509" sldId="346"/>
        </pc:sldMkLst>
      </pc:sldChg>
      <pc:sldChg chg="del">
        <pc:chgData name="MAY ELHOSSEINY" userId="b717e9d382194eaf" providerId="LiveId" clId="{7A961636-1B1B-4A0C-AF0F-AAF2F598E955}" dt="2019-08-27T10:08:36.312" v="2" actId="2696"/>
        <pc:sldMkLst>
          <pc:docMk/>
          <pc:sldMk cId="3526447798" sldId="349"/>
        </pc:sldMkLst>
      </pc:sldChg>
      <pc:sldChg chg="del">
        <pc:chgData name="MAY ELHOSSEINY" userId="b717e9d382194eaf" providerId="LiveId" clId="{7A961636-1B1B-4A0C-AF0F-AAF2F598E955}" dt="2019-08-27T10:38:42.107" v="880" actId="2696"/>
        <pc:sldMkLst>
          <pc:docMk/>
          <pc:sldMk cId="2038434495" sldId="350"/>
        </pc:sldMkLst>
      </pc:sldChg>
      <pc:sldChg chg="del">
        <pc:chgData name="MAY ELHOSSEINY" userId="b717e9d382194eaf" providerId="LiveId" clId="{7A961636-1B1B-4A0C-AF0F-AAF2F598E955}" dt="2019-08-27T10:38:42.103" v="879" actId="2696"/>
        <pc:sldMkLst>
          <pc:docMk/>
          <pc:sldMk cId="1271730524" sldId="351"/>
        </pc:sldMkLst>
      </pc:sldChg>
      <pc:sldChg chg="del">
        <pc:chgData name="MAY ELHOSSEINY" userId="b717e9d382194eaf" providerId="LiveId" clId="{7A961636-1B1B-4A0C-AF0F-AAF2F598E955}" dt="2019-08-27T10:38:42.093" v="876" actId="2696"/>
        <pc:sldMkLst>
          <pc:docMk/>
          <pc:sldMk cId="287418463" sldId="352"/>
        </pc:sldMkLst>
      </pc:sldChg>
      <pc:sldChg chg="del">
        <pc:chgData name="MAY ELHOSSEINY" userId="b717e9d382194eaf" providerId="LiveId" clId="{7A961636-1B1B-4A0C-AF0F-AAF2F598E955}" dt="2019-08-27T10:38:42.093" v="875" actId="2696"/>
        <pc:sldMkLst>
          <pc:docMk/>
          <pc:sldMk cId="3711004892" sldId="353"/>
        </pc:sldMkLst>
      </pc:sldChg>
      <pc:sldChg chg="del">
        <pc:chgData name="MAY ELHOSSEINY" userId="b717e9d382194eaf" providerId="LiveId" clId="{7A961636-1B1B-4A0C-AF0F-AAF2F598E955}" dt="2019-08-27T10:38:42.083" v="872" actId="2696"/>
        <pc:sldMkLst>
          <pc:docMk/>
          <pc:sldMk cId="2154357995" sldId="354"/>
        </pc:sldMkLst>
      </pc:sldChg>
      <pc:sldChg chg="del">
        <pc:chgData name="MAY ELHOSSEINY" userId="b717e9d382194eaf" providerId="LiveId" clId="{7A961636-1B1B-4A0C-AF0F-AAF2F598E955}" dt="2019-08-27T10:38:42.083" v="871" actId="2696"/>
        <pc:sldMkLst>
          <pc:docMk/>
          <pc:sldMk cId="888661502" sldId="355"/>
        </pc:sldMkLst>
      </pc:sldChg>
      <pc:sldChg chg="del">
        <pc:chgData name="MAY ELHOSSEINY" userId="b717e9d382194eaf" providerId="LiveId" clId="{7A961636-1B1B-4A0C-AF0F-AAF2F598E955}" dt="2019-08-27T10:38:42.073" v="868" actId="2696"/>
        <pc:sldMkLst>
          <pc:docMk/>
          <pc:sldMk cId="4067151099" sldId="356"/>
        </pc:sldMkLst>
      </pc:sldChg>
      <pc:sldChg chg="del">
        <pc:chgData name="MAY ELHOSSEINY" userId="b717e9d382194eaf" providerId="LiveId" clId="{7A961636-1B1B-4A0C-AF0F-AAF2F598E955}" dt="2019-08-27T10:38:42.073" v="867" actId="2696"/>
        <pc:sldMkLst>
          <pc:docMk/>
          <pc:sldMk cId="3348190118" sldId="357"/>
        </pc:sldMkLst>
      </pc:sldChg>
      <pc:sldChg chg="del">
        <pc:chgData name="MAY ELHOSSEINY" userId="b717e9d382194eaf" providerId="LiveId" clId="{7A961636-1B1B-4A0C-AF0F-AAF2F598E955}" dt="2019-08-27T10:39:00.063" v="887" actId="2696"/>
        <pc:sldMkLst>
          <pc:docMk/>
          <pc:sldMk cId="403330566" sldId="358"/>
        </pc:sldMkLst>
      </pc:sldChg>
      <pc:sldChg chg="del">
        <pc:chgData name="MAY ELHOSSEINY" userId="b717e9d382194eaf" providerId="LiveId" clId="{7A961636-1B1B-4A0C-AF0F-AAF2F598E955}" dt="2019-08-27T10:39:00.063" v="886" actId="2696"/>
        <pc:sldMkLst>
          <pc:docMk/>
          <pc:sldMk cId="4202748285" sldId="359"/>
        </pc:sldMkLst>
      </pc:sldChg>
      <pc:sldChg chg="del">
        <pc:chgData name="MAY ELHOSSEINY" userId="b717e9d382194eaf" providerId="LiveId" clId="{7A961636-1B1B-4A0C-AF0F-AAF2F598E955}" dt="2019-08-27T10:39:00.063" v="883" actId="2696"/>
        <pc:sldMkLst>
          <pc:docMk/>
          <pc:sldMk cId="2802101579" sldId="360"/>
        </pc:sldMkLst>
      </pc:sldChg>
      <pc:sldChg chg="del">
        <pc:chgData name="MAY ELHOSSEINY" userId="b717e9d382194eaf" providerId="LiveId" clId="{7A961636-1B1B-4A0C-AF0F-AAF2F598E955}" dt="2019-08-27T10:39:00.063" v="882" actId="2696"/>
        <pc:sldMkLst>
          <pc:docMk/>
          <pc:sldMk cId="1038385362" sldId="361"/>
        </pc:sldMkLst>
      </pc:sldChg>
      <pc:sldChg chg="del">
        <pc:chgData name="MAY ELHOSSEINY" userId="b717e9d382194eaf" providerId="LiveId" clId="{7A961636-1B1B-4A0C-AF0F-AAF2F598E955}" dt="2019-08-27T11:06:27.621" v="1678" actId="2696"/>
        <pc:sldMkLst>
          <pc:docMk/>
          <pc:sldMk cId="405471091" sldId="374"/>
        </pc:sldMkLst>
      </pc:sldChg>
      <pc:sldChg chg="del">
        <pc:chgData name="MAY ELHOSSEINY" userId="b717e9d382194eaf" providerId="LiveId" clId="{7A961636-1B1B-4A0C-AF0F-AAF2F598E955}" dt="2019-08-27T11:06:37.522" v="1688" actId="2696"/>
        <pc:sldMkLst>
          <pc:docMk/>
          <pc:sldMk cId="3032187369" sldId="377"/>
        </pc:sldMkLst>
      </pc:sldChg>
      <pc:sldChg chg="del">
        <pc:chgData name="MAY ELHOSSEINY" userId="b717e9d382194eaf" providerId="LiveId" clId="{7A961636-1B1B-4A0C-AF0F-AAF2F598E955}" dt="2019-08-27T11:06:37.522" v="1689" actId="2696"/>
        <pc:sldMkLst>
          <pc:docMk/>
          <pc:sldMk cId="3603828741" sldId="378"/>
        </pc:sldMkLst>
      </pc:sldChg>
      <pc:sldChg chg="addSp delSp modSp add">
        <pc:chgData name="MAY ELHOSSEINY" userId="b717e9d382194eaf" providerId="LiveId" clId="{7A961636-1B1B-4A0C-AF0F-AAF2F598E955}" dt="2019-08-27T10:25:31.554" v="445" actId="20577"/>
        <pc:sldMkLst>
          <pc:docMk/>
          <pc:sldMk cId="1054998305" sldId="379"/>
        </pc:sldMkLst>
        <pc:spChg chg="mod">
          <ac:chgData name="MAY ELHOSSEINY" userId="b717e9d382194eaf" providerId="LiveId" clId="{7A961636-1B1B-4A0C-AF0F-AAF2F598E955}" dt="2019-08-27T10:25:31.554" v="445" actId="20577"/>
          <ac:spMkLst>
            <pc:docMk/>
            <pc:sldMk cId="1054998305" sldId="379"/>
            <ac:spMk id="7" creationId="{4715604E-B986-4899-B80D-5D791042BBDB}"/>
          </ac:spMkLst>
        </pc:spChg>
        <pc:picChg chg="add mod modCrop">
          <ac:chgData name="MAY ELHOSSEINY" userId="b717e9d382194eaf" providerId="LiveId" clId="{7A961636-1B1B-4A0C-AF0F-AAF2F598E955}" dt="2019-08-27T10:24:34.851" v="308" actId="1076"/>
          <ac:picMkLst>
            <pc:docMk/>
            <pc:sldMk cId="1054998305" sldId="379"/>
            <ac:picMk id="3" creationId="{63CD21CE-2C60-4946-8F24-8D3E9EE1F537}"/>
          </ac:picMkLst>
        </pc:picChg>
        <pc:picChg chg="del">
          <ac:chgData name="MAY ELHOSSEINY" userId="b717e9d382194eaf" providerId="LiveId" clId="{7A961636-1B1B-4A0C-AF0F-AAF2F598E955}" dt="2019-08-27T10:22:23.031" v="299" actId="478"/>
          <ac:picMkLst>
            <pc:docMk/>
            <pc:sldMk cId="1054998305" sldId="379"/>
            <ac:picMk id="6" creationId="{DCC9141E-B537-4C25-97D1-684A76C1A1D6}"/>
          </ac:picMkLst>
        </pc:picChg>
      </pc:sldChg>
      <pc:sldChg chg="addSp delSp modSp add">
        <pc:chgData name="MAY ELHOSSEINY" userId="b717e9d382194eaf" providerId="LiveId" clId="{7A961636-1B1B-4A0C-AF0F-AAF2F598E955}" dt="2019-08-27T10:36:34.373" v="847" actId="1076"/>
        <pc:sldMkLst>
          <pc:docMk/>
          <pc:sldMk cId="1880784509" sldId="380"/>
        </pc:sldMkLst>
        <pc:spChg chg="mod">
          <ac:chgData name="MAY ELHOSSEINY" userId="b717e9d382194eaf" providerId="LiveId" clId="{7A961636-1B1B-4A0C-AF0F-AAF2F598E955}" dt="2019-08-27T10:36:34.373" v="847" actId="1076"/>
          <ac:spMkLst>
            <pc:docMk/>
            <pc:sldMk cId="1880784509" sldId="380"/>
            <ac:spMk id="7" creationId="{4715604E-B986-4899-B80D-5D791042BBDB}"/>
          </ac:spMkLst>
        </pc:spChg>
        <pc:picChg chg="del">
          <ac:chgData name="MAY ELHOSSEINY" userId="b717e9d382194eaf" providerId="LiveId" clId="{7A961636-1B1B-4A0C-AF0F-AAF2F598E955}" dt="2019-08-27T10:33:21.923" v="447" actId="478"/>
          <ac:picMkLst>
            <pc:docMk/>
            <pc:sldMk cId="1880784509" sldId="380"/>
            <ac:picMk id="3" creationId="{63CD21CE-2C60-4946-8F24-8D3E9EE1F537}"/>
          </ac:picMkLst>
        </pc:picChg>
        <pc:picChg chg="add mod modCrop">
          <ac:chgData name="MAY ELHOSSEINY" userId="b717e9d382194eaf" providerId="LiveId" clId="{7A961636-1B1B-4A0C-AF0F-AAF2F598E955}" dt="2019-08-27T10:33:58.232" v="453" actId="1076"/>
          <ac:picMkLst>
            <pc:docMk/>
            <pc:sldMk cId="1880784509" sldId="380"/>
            <ac:picMk id="5" creationId="{45E56B43-CD09-41D7-B1B0-4DBE6031DE30}"/>
          </ac:picMkLst>
        </pc:picChg>
      </pc:sldChg>
      <pc:sldChg chg="modSp add">
        <pc:chgData name="MAY ELHOSSEINY" userId="b717e9d382194eaf" providerId="LiveId" clId="{7A961636-1B1B-4A0C-AF0F-AAF2F598E955}" dt="2019-08-27T10:38:16.163" v="865" actId="20577"/>
        <pc:sldMkLst>
          <pc:docMk/>
          <pc:sldMk cId="1076135975" sldId="381"/>
        </pc:sldMkLst>
        <pc:spChg chg="mod">
          <ac:chgData name="MAY ELHOSSEINY" userId="b717e9d382194eaf" providerId="LiveId" clId="{7A961636-1B1B-4A0C-AF0F-AAF2F598E955}" dt="2019-08-27T10:38:16.163" v="865" actId="20577"/>
          <ac:spMkLst>
            <pc:docMk/>
            <pc:sldMk cId="1076135975" sldId="381"/>
            <ac:spMk id="2" creationId="{00000000-0000-0000-0000-000000000000}"/>
          </ac:spMkLst>
        </pc:spChg>
      </pc:sldChg>
      <pc:sldChg chg="addSp delSp modSp add">
        <pc:chgData name="MAY ELHOSSEINY" userId="b717e9d382194eaf" providerId="LiveId" clId="{7A961636-1B1B-4A0C-AF0F-AAF2F598E955}" dt="2019-08-27T10:42:26.847" v="1054" actId="20577"/>
        <pc:sldMkLst>
          <pc:docMk/>
          <pc:sldMk cId="2168404402" sldId="382"/>
        </pc:sldMkLst>
        <pc:spChg chg="del">
          <ac:chgData name="MAY ELHOSSEINY" userId="b717e9d382194eaf" providerId="LiveId" clId="{7A961636-1B1B-4A0C-AF0F-AAF2F598E955}" dt="2019-08-27T10:41:22.043" v="908" actId="478"/>
          <ac:spMkLst>
            <pc:docMk/>
            <pc:sldMk cId="2168404402" sldId="382"/>
            <ac:spMk id="7" creationId="{4715604E-B986-4899-B80D-5D791042BBDB}"/>
          </ac:spMkLst>
        </pc:spChg>
        <pc:spChg chg="add mod">
          <ac:chgData name="MAY ELHOSSEINY" userId="b717e9d382194eaf" providerId="LiveId" clId="{7A961636-1B1B-4A0C-AF0F-AAF2F598E955}" dt="2019-08-27T10:42:26.847" v="1054" actId="20577"/>
          <ac:spMkLst>
            <pc:docMk/>
            <pc:sldMk cId="2168404402" sldId="382"/>
            <ac:spMk id="8" creationId="{1E0FFE10-96D1-40E9-912A-198C962752CB}"/>
          </ac:spMkLst>
        </pc:spChg>
        <pc:picChg chg="add mod modCrop">
          <ac:chgData name="MAY ELHOSSEINY" userId="b717e9d382194eaf" providerId="LiveId" clId="{7A961636-1B1B-4A0C-AF0F-AAF2F598E955}" dt="2019-08-27T10:41:05.673" v="907" actId="1076"/>
          <ac:picMkLst>
            <pc:docMk/>
            <pc:sldMk cId="2168404402" sldId="382"/>
            <ac:picMk id="3" creationId="{CF07EF5A-C445-4906-99D8-615CB856084A}"/>
          </ac:picMkLst>
        </pc:picChg>
        <pc:picChg chg="del">
          <ac:chgData name="MAY ELHOSSEINY" userId="b717e9d382194eaf" providerId="LiveId" clId="{7A961636-1B1B-4A0C-AF0F-AAF2F598E955}" dt="2019-08-27T10:39:47.333" v="899" actId="478"/>
          <ac:picMkLst>
            <pc:docMk/>
            <pc:sldMk cId="2168404402" sldId="382"/>
            <ac:picMk id="6" creationId="{DCC9141E-B537-4C25-97D1-684A76C1A1D6}"/>
          </ac:picMkLst>
        </pc:picChg>
      </pc:sldChg>
      <pc:sldChg chg="addSp delSp modSp add">
        <pc:chgData name="MAY ELHOSSEINY" userId="b717e9d382194eaf" providerId="LiveId" clId="{7A961636-1B1B-4A0C-AF0F-AAF2F598E955}" dt="2019-08-27T10:43:57.533" v="1076" actId="732"/>
        <pc:sldMkLst>
          <pc:docMk/>
          <pc:sldMk cId="880698386" sldId="383"/>
        </pc:sldMkLst>
        <pc:spChg chg="mod">
          <ac:chgData name="MAY ELHOSSEINY" userId="b717e9d382194eaf" providerId="LiveId" clId="{7A961636-1B1B-4A0C-AF0F-AAF2F598E955}" dt="2019-08-27T10:43:39.113" v="1074" actId="20577"/>
          <ac:spMkLst>
            <pc:docMk/>
            <pc:sldMk cId="880698386" sldId="383"/>
            <ac:spMk id="8" creationId="{1E0FFE10-96D1-40E9-912A-198C962752CB}"/>
          </ac:spMkLst>
        </pc:spChg>
        <pc:picChg chg="del">
          <ac:chgData name="MAY ELHOSSEINY" userId="b717e9d382194eaf" providerId="LiveId" clId="{7A961636-1B1B-4A0C-AF0F-AAF2F598E955}" dt="2019-08-27T10:42:36.083" v="1056" actId="478"/>
          <ac:picMkLst>
            <pc:docMk/>
            <pc:sldMk cId="880698386" sldId="383"/>
            <ac:picMk id="3" creationId="{CF07EF5A-C445-4906-99D8-615CB856084A}"/>
          </ac:picMkLst>
        </pc:picChg>
        <pc:picChg chg="add mod modCrop">
          <ac:chgData name="MAY ELHOSSEINY" userId="b717e9d382194eaf" providerId="LiveId" clId="{7A961636-1B1B-4A0C-AF0F-AAF2F598E955}" dt="2019-08-27T10:43:57.533" v="1076" actId="732"/>
          <ac:picMkLst>
            <pc:docMk/>
            <pc:sldMk cId="880698386" sldId="383"/>
            <ac:picMk id="5" creationId="{C0D944AF-7C5E-466E-8097-AE8A73C7461B}"/>
          </ac:picMkLst>
        </pc:picChg>
      </pc:sldChg>
      <pc:sldChg chg="addSp delSp modSp add del">
        <pc:chgData name="MAY ELHOSSEINY" userId="b717e9d382194eaf" providerId="LiveId" clId="{7A961636-1B1B-4A0C-AF0F-AAF2F598E955}" dt="2019-08-27T10:50:17.966" v="1140" actId="2696"/>
        <pc:sldMkLst>
          <pc:docMk/>
          <pc:sldMk cId="634374221" sldId="384"/>
        </pc:sldMkLst>
        <pc:spChg chg="add del">
          <ac:chgData name="MAY ELHOSSEINY" userId="b717e9d382194eaf" providerId="LiveId" clId="{7A961636-1B1B-4A0C-AF0F-AAF2F598E955}" dt="2019-08-27T10:49:35.642" v="1125" actId="478"/>
          <ac:spMkLst>
            <pc:docMk/>
            <pc:sldMk cId="634374221" sldId="384"/>
            <ac:spMk id="8" creationId="{1E0FFE10-96D1-40E9-912A-198C962752CB}"/>
          </ac:spMkLst>
        </pc:spChg>
        <pc:picChg chg="add del mod modCrop">
          <ac:chgData name="MAY ELHOSSEINY" userId="b717e9d382194eaf" providerId="LiveId" clId="{7A961636-1B1B-4A0C-AF0F-AAF2F598E955}" dt="2019-08-27T10:49:53.202" v="1136"/>
          <ac:picMkLst>
            <pc:docMk/>
            <pc:sldMk cId="634374221" sldId="384"/>
            <ac:picMk id="3" creationId="{E75A28AE-811C-43C4-B699-24CB8A4F5E70}"/>
          </ac:picMkLst>
        </pc:picChg>
        <pc:picChg chg="add del mod">
          <ac:chgData name="MAY ELHOSSEINY" userId="b717e9d382194eaf" providerId="LiveId" clId="{7A961636-1B1B-4A0C-AF0F-AAF2F598E955}" dt="2019-08-27T10:50:00.442" v="1139" actId="1036"/>
          <ac:picMkLst>
            <pc:docMk/>
            <pc:sldMk cId="634374221" sldId="384"/>
            <ac:picMk id="5" creationId="{C0D944AF-7C5E-466E-8097-AE8A73C7461B}"/>
          </ac:picMkLst>
        </pc:picChg>
      </pc:sldChg>
      <pc:sldChg chg="addSp delSp modSp add">
        <pc:chgData name="MAY ELHOSSEINY" userId="b717e9d382194eaf" providerId="LiveId" clId="{7A961636-1B1B-4A0C-AF0F-AAF2F598E955}" dt="2019-08-27T10:51:31.852" v="1163" actId="20577"/>
        <pc:sldMkLst>
          <pc:docMk/>
          <pc:sldMk cId="1586409265" sldId="384"/>
        </pc:sldMkLst>
        <pc:spChg chg="del">
          <ac:chgData name="MAY ELHOSSEINY" userId="b717e9d382194eaf" providerId="LiveId" clId="{7A961636-1B1B-4A0C-AF0F-AAF2F598E955}" dt="2019-08-27T10:50:33.672" v="1144" actId="478"/>
          <ac:spMkLst>
            <pc:docMk/>
            <pc:sldMk cId="1586409265" sldId="384"/>
            <ac:spMk id="6" creationId="{5F7DD47A-CE95-42D1-9BC6-3057104ACFF6}"/>
          </ac:spMkLst>
        </pc:spChg>
        <pc:spChg chg="add mod">
          <ac:chgData name="MAY ELHOSSEINY" userId="b717e9d382194eaf" providerId="LiveId" clId="{7A961636-1B1B-4A0C-AF0F-AAF2F598E955}" dt="2019-08-27T10:51:31.852" v="1163" actId="20577"/>
          <ac:spMkLst>
            <pc:docMk/>
            <pc:sldMk cId="1586409265" sldId="384"/>
            <ac:spMk id="7" creationId="{E0BDEFAE-B677-4828-BBC0-D4C2579F6B92}"/>
          </ac:spMkLst>
        </pc:spChg>
        <pc:picChg chg="add mod modCrop">
          <ac:chgData name="MAY ELHOSSEINY" userId="b717e9d382194eaf" providerId="LiveId" clId="{7A961636-1B1B-4A0C-AF0F-AAF2F598E955}" dt="2019-08-27T10:51:20.123" v="1152" actId="1076"/>
          <ac:picMkLst>
            <pc:docMk/>
            <pc:sldMk cId="1586409265" sldId="384"/>
            <ac:picMk id="3" creationId="{6DD24DC2-6725-4538-8187-AEF3EC4CF1B1}"/>
          </ac:picMkLst>
        </pc:picChg>
        <pc:picChg chg="del">
          <ac:chgData name="MAY ELHOSSEINY" userId="b717e9d382194eaf" providerId="LiveId" clId="{7A961636-1B1B-4A0C-AF0F-AAF2F598E955}" dt="2019-08-27T10:50:27.742" v="1142" actId="478"/>
          <ac:picMkLst>
            <pc:docMk/>
            <pc:sldMk cId="1586409265" sldId="384"/>
            <ac:picMk id="5" creationId="{6D2AA7B6-C3DF-4D99-BE31-E4821605FF6D}"/>
          </ac:picMkLst>
        </pc:picChg>
      </pc:sldChg>
      <pc:sldChg chg="addSp delSp modSp add">
        <pc:chgData name="MAY ELHOSSEINY" userId="b717e9d382194eaf" providerId="LiveId" clId="{7A961636-1B1B-4A0C-AF0F-AAF2F598E955}" dt="2019-08-27T10:53:18.272" v="1174"/>
        <pc:sldMkLst>
          <pc:docMk/>
          <pc:sldMk cId="3727474077" sldId="385"/>
        </pc:sldMkLst>
        <pc:spChg chg="del">
          <ac:chgData name="MAY ELHOSSEINY" userId="b717e9d382194eaf" providerId="LiveId" clId="{7A961636-1B1B-4A0C-AF0F-AAF2F598E955}" dt="2019-08-27T10:53:02.723" v="1173" actId="478"/>
          <ac:spMkLst>
            <pc:docMk/>
            <pc:sldMk cId="3727474077" sldId="385"/>
            <ac:spMk id="7" creationId="{E0BDEFAE-B677-4828-BBC0-D4C2579F6B92}"/>
          </ac:spMkLst>
        </pc:spChg>
        <pc:spChg chg="add">
          <ac:chgData name="MAY ELHOSSEINY" userId="b717e9d382194eaf" providerId="LiveId" clId="{7A961636-1B1B-4A0C-AF0F-AAF2F598E955}" dt="2019-08-27T10:53:18.272" v="1174"/>
          <ac:spMkLst>
            <pc:docMk/>
            <pc:sldMk cId="3727474077" sldId="385"/>
            <ac:spMk id="8" creationId="{C328BC62-4E7B-4FF1-ACBC-99F9036592B2}"/>
          </ac:spMkLst>
        </pc:spChg>
        <pc:picChg chg="del">
          <ac:chgData name="MAY ELHOSSEINY" userId="b717e9d382194eaf" providerId="LiveId" clId="{7A961636-1B1B-4A0C-AF0F-AAF2F598E955}" dt="2019-08-27T10:52:34.683" v="1165" actId="478"/>
          <ac:picMkLst>
            <pc:docMk/>
            <pc:sldMk cId="3727474077" sldId="385"/>
            <ac:picMk id="3" creationId="{6DD24DC2-6725-4538-8187-AEF3EC4CF1B1}"/>
          </ac:picMkLst>
        </pc:picChg>
        <pc:picChg chg="add mod modCrop">
          <ac:chgData name="MAY ELHOSSEINY" userId="b717e9d382194eaf" providerId="LiveId" clId="{7A961636-1B1B-4A0C-AF0F-AAF2F598E955}" dt="2019-08-27T10:52:59.682" v="1172" actId="14100"/>
          <ac:picMkLst>
            <pc:docMk/>
            <pc:sldMk cId="3727474077" sldId="385"/>
            <ac:picMk id="5" creationId="{C9BB1FD8-FBE7-4E49-8A74-EB08E4DD9397}"/>
          </ac:picMkLst>
        </pc:picChg>
      </pc:sldChg>
      <pc:sldChg chg="addSp delSp modSp add">
        <pc:chgData name="MAY ELHOSSEINY" userId="b717e9d382194eaf" providerId="LiveId" clId="{7A961636-1B1B-4A0C-AF0F-AAF2F598E955}" dt="2019-08-27T10:57:37.892" v="1270" actId="20577"/>
        <pc:sldMkLst>
          <pc:docMk/>
          <pc:sldMk cId="3566625111" sldId="386"/>
        </pc:sldMkLst>
        <pc:spChg chg="mod">
          <ac:chgData name="MAY ELHOSSEINY" userId="b717e9d382194eaf" providerId="LiveId" clId="{7A961636-1B1B-4A0C-AF0F-AAF2F598E955}" dt="2019-08-27T10:56:14.012" v="1215" actId="27636"/>
          <ac:spMkLst>
            <pc:docMk/>
            <pc:sldMk cId="3566625111" sldId="386"/>
            <ac:spMk id="2" creationId="{00000000-0000-0000-0000-000000000000}"/>
          </ac:spMkLst>
        </pc:spChg>
        <pc:spChg chg="mod">
          <ac:chgData name="MAY ELHOSSEINY" userId="b717e9d382194eaf" providerId="LiveId" clId="{7A961636-1B1B-4A0C-AF0F-AAF2F598E955}" dt="2019-08-27T10:57:37.892" v="1270" actId="20577"/>
          <ac:spMkLst>
            <pc:docMk/>
            <pc:sldMk cId="3566625111" sldId="386"/>
            <ac:spMk id="8" creationId="{C328BC62-4E7B-4FF1-ACBC-99F9036592B2}"/>
          </ac:spMkLst>
        </pc:spChg>
        <pc:picChg chg="add del mod modCrop">
          <ac:chgData name="MAY ELHOSSEINY" userId="b717e9d382194eaf" providerId="LiveId" clId="{7A961636-1B1B-4A0C-AF0F-AAF2F598E955}" dt="2019-08-27T10:56:52.514" v="1220" actId="478"/>
          <ac:picMkLst>
            <pc:docMk/>
            <pc:sldMk cId="3566625111" sldId="386"/>
            <ac:picMk id="3" creationId="{E27B3A4A-859F-4A85-95D5-771D68B864B8}"/>
          </ac:picMkLst>
        </pc:picChg>
        <pc:picChg chg="del">
          <ac:chgData name="MAY ELHOSSEINY" userId="b717e9d382194eaf" providerId="LiveId" clId="{7A961636-1B1B-4A0C-AF0F-AAF2F598E955}" dt="2019-08-27T10:56:17.182" v="1216" actId="478"/>
          <ac:picMkLst>
            <pc:docMk/>
            <pc:sldMk cId="3566625111" sldId="386"/>
            <ac:picMk id="5" creationId="{C9BB1FD8-FBE7-4E49-8A74-EB08E4DD9397}"/>
          </ac:picMkLst>
        </pc:picChg>
        <pc:picChg chg="add mod modCrop">
          <ac:chgData name="MAY ELHOSSEINY" userId="b717e9d382194eaf" providerId="LiveId" clId="{7A961636-1B1B-4A0C-AF0F-AAF2F598E955}" dt="2019-08-27T10:57:20.202" v="1226" actId="1076"/>
          <ac:picMkLst>
            <pc:docMk/>
            <pc:sldMk cId="3566625111" sldId="386"/>
            <ac:picMk id="6" creationId="{E61FFE8A-FC41-4D45-897D-54DEB49E429E}"/>
          </ac:picMkLst>
        </pc:picChg>
      </pc:sldChg>
      <pc:sldChg chg="addSp delSp modSp add">
        <pc:chgData name="MAY ELHOSSEINY" userId="b717e9d382194eaf" providerId="LiveId" clId="{7A961636-1B1B-4A0C-AF0F-AAF2F598E955}" dt="2019-08-27T10:59:47.632" v="1369" actId="20577"/>
        <pc:sldMkLst>
          <pc:docMk/>
          <pc:sldMk cId="122947612" sldId="387"/>
        </pc:sldMkLst>
        <pc:spChg chg="mod">
          <ac:chgData name="MAY ELHOSSEINY" userId="b717e9d382194eaf" providerId="LiveId" clId="{7A961636-1B1B-4A0C-AF0F-AAF2F598E955}" dt="2019-08-27T10:59:47.632" v="1369" actId="20577"/>
          <ac:spMkLst>
            <pc:docMk/>
            <pc:sldMk cId="122947612" sldId="387"/>
            <ac:spMk id="8" creationId="{C328BC62-4E7B-4FF1-ACBC-99F9036592B2}"/>
          </ac:spMkLst>
        </pc:spChg>
        <pc:picChg chg="add mod modCrop">
          <ac:chgData name="MAY ELHOSSEINY" userId="b717e9d382194eaf" providerId="LiveId" clId="{7A961636-1B1B-4A0C-AF0F-AAF2F598E955}" dt="2019-08-27T10:58:41.912" v="1279" actId="1076"/>
          <ac:picMkLst>
            <pc:docMk/>
            <pc:sldMk cId="122947612" sldId="387"/>
            <ac:picMk id="3" creationId="{487AA1B5-C6FB-42A0-96CE-5B9800185BB4}"/>
          </ac:picMkLst>
        </pc:picChg>
        <pc:picChg chg="del">
          <ac:chgData name="MAY ELHOSSEINY" userId="b717e9d382194eaf" providerId="LiveId" clId="{7A961636-1B1B-4A0C-AF0F-AAF2F598E955}" dt="2019-08-27T10:57:48.892" v="1272" actId="478"/>
          <ac:picMkLst>
            <pc:docMk/>
            <pc:sldMk cId="122947612" sldId="387"/>
            <ac:picMk id="6" creationId="{E61FFE8A-FC41-4D45-897D-54DEB49E429E}"/>
          </ac:picMkLst>
        </pc:picChg>
      </pc:sldChg>
      <pc:sldChg chg="addSp delSp modSp add">
        <pc:chgData name="MAY ELHOSSEINY" userId="b717e9d382194eaf" providerId="LiveId" clId="{7A961636-1B1B-4A0C-AF0F-AAF2F598E955}" dt="2019-08-27T11:01:17.722" v="1415" actId="20577"/>
        <pc:sldMkLst>
          <pc:docMk/>
          <pc:sldMk cId="3702360902" sldId="388"/>
        </pc:sldMkLst>
        <pc:spChg chg="mod">
          <ac:chgData name="MAY ELHOSSEINY" userId="b717e9d382194eaf" providerId="LiveId" clId="{7A961636-1B1B-4A0C-AF0F-AAF2F598E955}" dt="2019-08-27T11:01:17.722" v="1415" actId="20577"/>
          <ac:spMkLst>
            <pc:docMk/>
            <pc:sldMk cId="3702360902" sldId="388"/>
            <ac:spMk id="8" creationId="{C328BC62-4E7B-4FF1-ACBC-99F9036592B2}"/>
          </ac:spMkLst>
        </pc:spChg>
        <pc:picChg chg="del">
          <ac:chgData name="MAY ELHOSSEINY" userId="b717e9d382194eaf" providerId="LiveId" clId="{7A961636-1B1B-4A0C-AF0F-AAF2F598E955}" dt="2019-08-27T11:00:22.292" v="1371" actId="478"/>
          <ac:picMkLst>
            <pc:docMk/>
            <pc:sldMk cId="3702360902" sldId="388"/>
            <ac:picMk id="3" creationId="{487AA1B5-C6FB-42A0-96CE-5B9800185BB4}"/>
          </ac:picMkLst>
        </pc:picChg>
        <pc:picChg chg="add mod modCrop">
          <ac:chgData name="MAY ELHOSSEINY" userId="b717e9d382194eaf" providerId="LiveId" clId="{7A961636-1B1B-4A0C-AF0F-AAF2F598E955}" dt="2019-08-27T11:01:00.102" v="1379" actId="1076"/>
          <ac:picMkLst>
            <pc:docMk/>
            <pc:sldMk cId="3702360902" sldId="388"/>
            <ac:picMk id="5" creationId="{0952EE4C-76A0-488B-B0ED-01BAF3BD0164}"/>
          </ac:picMkLst>
        </pc:picChg>
      </pc:sldChg>
      <pc:sldChg chg="addSp delSp modSp add">
        <pc:chgData name="MAY ELHOSSEINY" userId="b717e9d382194eaf" providerId="LiveId" clId="{7A961636-1B1B-4A0C-AF0F-AAF2F598E955}" dt="2019-08-27T11:03:17.442" v="1556" actId="20577"/>
        <pc:sldMkLst>
          <pc:docMk/>
          <pc:sldMk cId="3533666023" sldId="389"/>
        </pc:sldMkLst>
        <pc:spChg chg="mod">
          <ac:chgData name="MAY ELHOSSEINY" userId="b717e9d382194eaf" providerId="LiveId" clId="{7A961636-1B1B-4A0C-AF0F-AAF2F598E955}" dt="2019-08-27T11:02:17.621" v="1440" actId="20577"/>
          <ac:spMkLst>
            <pc:docMk/>
            <pc:sldMk cId="3533666023" sldId="389"/>
            <ac:spMk id="2" creationId="{00000000-0000-0000-0000-000000000000}"/>
          </ac:spMkLst>
        </pc:spChg>
        <pc:spChg chg="mod">
          <ac:chgData name="MAY ELHOSSEINY" userId="b717e9d382194eaf" providerId="LiveId" clId="{7A961636-1B1B-4A0C-AF0F-AAF2F598E955}" dt="2019-08-27T11:03:17.442" v="1556" actId="20577"/>
          <ac:spMkLst>
            <pc:docMk/>
            <pc:sldMk cId="3533666023" sldId="389"/>
            <ac:spMk id="8" creationId="{C328BC62-4E7B-4FF1-ACBC-99F9036592B2}"/>
          </ac:spMkLst>
        </pc:spChg>
        <pc:picChg chg="add mod modCrop">
          <ac:chgData name="MAY ELHOSSEINY" userId="b717e9d382194eaf" providerId="LiveId" clId="{7A961636-1B1B-4A0C-AF0F-AAF2F598E955}" dt="2019-08-27T11:02:45.102" v="1446" actId="1076"/>
          <ac:picMkLst>
            <pc:docMk/>
            <pc:sldMk cId="3533666023" sldId="389"/>
            <ac:picMk id="3" creationId="{0FF6F346-62E2-4E4D-8203-41EE772219D3}"/>
          </ac:picMkLst>
        </pc:picChg>
        <pc:picChg chg="del">
          <ac:chgData name="MAY ELHOSSEINY" userId="b717e9d382194eaf" providerId="LiveId" clId="{7A961636-1B1B-4A0C-AF0F-AAF2F598E955}" dt="2019-08-27T11:01:27.242" v="1417" actId="478"/>
          <ac:picMkLst>
            <pc:docMk/>
            <pc:sldMk cId="3533666023" sldId="389"/>
            <ac:picMk id="5" creationId="{0952EE4C-76A0-488B-B0ED-01BAF3BD0164}"/>
          </ac:picMkLst>
        </pc:picChg>
      </pc:sldChg>
      <pc:sldChg chg="addSp delSp modSp add">
        <pc:chgData name="MAY ELHOSSEINY" userId="b717e9d382194eaf" providerId="LiveId" clId="{7A961636-1B1B-4A0C-AF0F-AAF2F598E955}" dt="2019-08-27T11:04:34.212" v="1614" actId="20577"/>
        <pc:sldMkLst>
          <pc:docMk/>
          <pc:sldMk cId="1012787973" sldId="390"/>
        </pc:sldMkLst>
        <pc:spChg chg="mod">
          <ac:chgData name="MAY ELHOSSEINY" userId="b717e9d382194eaf" providerId="LiveId" clId="{7A961636-1B1B-4A0C-AF0F-AAF2F598E955}" dt="2019-08-27T11:04:34.212" v="1614" actId="20577"/>
          <ac:spMkLst>
            <pc:docMk/>
            <pc:sldMk cId="1012787973" sldId="390"/>
            <ac:spMk id="8" creationId="{C328BC62-4E7B-4FF1-ACBC-99F9036592B2}"/>
          </ac:spMkLst>
        </pc:spChg>
        <pc:picChg chg="del">
          <ac:chgData name="MAY ELHOSSEINY" userId="b717e9d382194eaf" providerId="LiveId" clId="{7A961636-1B1B-4A0C-AF0F-AAF2F598E955}" dt="2019-08-27T11:03:27.111" v="1558" actId="478"/>
          <ac:picMkLst>
            <pc:docMk/>
            <pc:sldMk cId="1012787973" sldId="390"/>
            <ac:picMk id="3" creationId="{0FF6F346-62E2-4E4D-8203-41EE772219D3}"/>
          </ac:picMkLst>
        </pc:picChg>
        <pc:picChg chg="add mod modCrop">
          <ac:chgData name="MAY ELHOSSEINY" userId="b717e9d382194eaf" providerId="LiveId" clId="{7A961636-1B1B-4A0C-AF0F-AAF2F598E955}" dt="2019-08-27T11:04:15.742" v="1566" actId="1076"/>
          <ac:picMkLst>
            <pc:docMk/>
            <pc:sldMk cId="1012787973" sldId="390"/>
            <ac:picMk id="5" creationId="{D0AAFC10-1318-4BE0-8663-A8811F06D738}"/>
          </ac:picMkLst>
        </pc:picChg>
      </pc:sldChg>
      <pc:sldChg chg="addSp delSp modSp add">
        <pc:chgData name="MAY ELHOSSEINY" userId="b717e9d382194eaf" providerId="LiveId" clId="{7A961636-1B1B-4A0C-AF0F-AAF2F598E955}" dt="2019-08-27T11:05:51.062" v="1676" actId="20577"/>
        <pc:sldMkLst>
          <pc:docMk/>
          <pc:sldMk cId="309953110" sldId="391"/>
        </pc:sldMkLst>
        <pc:spChg chg="mod">
          <ac:chgData name="MAY ELHOSSEINY" userId="b717e9d382194eaf" providerId="LiveId" clId="{7A961636-1B1B-4A0C-AF0F-AAF2F598E955}" dt="2019-08-27T11:05:51.062" v="1676" actId="20577"/>
          <ac:spMkLst>
            <pc:docMk/>
            <pc:sldMk cId="309953110" sldId="391"/>
            <ac:spMk id="8" creationId="{C328BC62-4E7B-4FF1-ACBC-99F9036592B2}"/>
          </ac:spMkLst>
        </pc:spChg>
        <pc:picChg chg="add mod modCrop">
          <ac:chgData name="MAY ELHOSSEINY" userId="b717e9d382194eaf" providerId="LiveId" clId="{7A961636-1B1B-4A0C-AF0F-AAF2F598E955}" dt="2019-08-27T11:05:29.582" v="1622" actId="1076"/>
          <ac:picMkLst>
            <pc:docMk/>
            <pc:sldMk cId="309953110" sldId="391"/>
            <ac:picMk id="3" creationId="{8A7138A8-853B-4430-805B-9A202C624FA3}"/>
          </ac:picMkLst>
        </pc:picChg>
        <pc:picChg chg="del">
          <ac:chgData name="MAY ELHOSSEINY" userId="b717e9d382194eaf" providerId="LiveId" clId="{7A961636-1B1B-4A0C-AF0F-AAF2F598E955}" dt="2019-08-27T11:04:40.892" v="1616" actId="478"/>
          <ac:picMkLst>
            <pc:docMk/>
            <pc:sldMk cId="309953110" sldId="391"/>
            <ac:picMk id="5" creationId="{D0AAFC10-1318-4BE0-8663-A8811F06D7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1793B-32C9-4D55-9A71-2D33DDDED8F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3869-7D42-4A63-877F-EAE26B78A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F81C-F685-464C-AD53-DB668FE2FF16}" type="datetimeFigureOut">
              <a:rPr lang="ar-EG" smtClean="0"/>
              <a:pPr/>
              <a:t>26/12/1440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50E-7467-4B02-AF0B-880EB30A686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No automatic alt text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3929090" cy="39290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307181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Pleasure Positive Campaign</a:t>
            </a:r>
          </a:p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 content</a:t>
            </a:r>
            <a:endParaRPr lang="ar-EG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6" name="AutoShape 2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68" name="AutoShape 4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0" name="AutoShape 6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2" name="AutoShape 8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4" name="AutoShape 10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Twitter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Top Tweets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DEFAE-B677-4828-BBC0-D4C2579F6B92}"/>
              </a:ext>
            </a:extLst>
          </p:cNvPr>
          <p:cNvSpPr txBox="1"/>
          <p:nvPr/>
        </p:nvSpPr>
        <p:spPr>
          <a:xfrm>
            <a:off x="239459" y="1820244"/>
            <a:ext cx="2413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video explaining oral sex by one of the experts LMA partner with (Dr. </a:t>
            </a:r>
            <a:r>
              <a:rPr lang="en-US" dirty="0" err="1"/>
              <a:t>Sanderine</a:t>
            </a:r>
            <a:r>
              <a:rPr lang="en-US" dirty="0"/>
              <a:t> </a:t>
            </a:r>
            <a:r>
              <a:rPr lang="en-US" dirty="0" err="1"/>
              <a:t>Attallah</a:t>
            </a:r>
            <a:r>
              <a:rPr lang="en-US" dirty="0"/>
              <a:t>).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24DC2-6725-4538-8187-AEF3EC4CF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9401" r="37400" b="17800"/>
          <a:stretch/>
        </p:blipFill>
        <p:spPr>
          <a:xfrm>
            <a:off x="4762849" y="1772816"/>
            <a:ext cx="3456384" cy="43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Twitter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Top Tweets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B1FD8-FBE7-4E49-8A74-EB08E4DD9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9400" r="37400" b="19201"/>
          <a:stretch/>
        </p:blipFill>
        <p:spPr>
          <a:xfrm>
            <a:off x="4539526" y="1700808"/>
            <a:ext cx="3704882" cy="460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video explaining sexual positions that couple can do to stimulate the clitoris during intercourse by one of the experts LMA partner with (Dr. </a:t>
            </a:r>
            <a:r>
              <a:rPr lang="en-US" dirty="0" err="1"/>
              <a:t>Sanderine</a:t>
            </a:r>
            <a:r>
              <a:rPr lang="en-US" dirty="0"/>
              <a:t> </a:t>
            </a:r>
            <a:r>
              <a:rPr lang="en-US" dirty="0" err="1"/>
              <a:t>Attallah</a:t>
            </a:r>
            <a:r>
              <a:rPr lang="en-US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47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liked posts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post explaining why kissing is important!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FFE8A-FC41-4D45-897D-54DEB49E4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5201" r="21650" b="10800"/>
          <a:stretch/>
        </p:blipFill>
        <p:spPr>
          <a:xfrm>
            <a:off x="3214192" y="1556792"/>
            <a:ext cx="54726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liked posts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quote for Marylin Monroe about sex shame.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AA1B5-C6FB-42A0-96CE-5B9800185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5200" r="21650" b="8334"/>
          <a:stretch/>
        </p:blipFill>
        <p:spPr>
          <a:xfrm>
            <a:off x="3131840" y="1556792"/>
            <a:ext cx="5472608" cy="44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liked posts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Edge of heaven sex position.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2EE4C-76A0-488B-B0ED-01BAF3BD0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5200" r="21650" b="24800"/>
          <a:stretch/>
        </p:blipFill>
        <p:spPr>
          <a:xfrm>
            <a:off x="3347864" y="1820244"/>
            <a:ext cx="54726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posts in terms of comments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Question: what do you usually say to your partner when you want to have sex?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6F346-62E2-4E4D-8203-41EE7722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5200" r="21651" b="8334"/>
          <a:stretch/>
        </p:blipFill>
        <p:spPr>
          <a:xfrm>
            <a:off x="3127698" y="1767686"/>
            <a:ext cx="5544616" cy="44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posts in terms of comments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Sexual Dictionary in Arabic (Oral sex)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AFC10-1318-4BE0-8663-A8811F06D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5201" r="21651" b="23400"/>
          <a:stretch/>
        </p:blipFill>
        <p:spPr>
          <a:xfrm>
            <a:off x="3275856" y="1592796"/>
            <a:ext cx="55446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Instagram top posts in terms of comments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8BC62-4E7B-4FF1-ACBC-99F9036592B2}"/>
              </a:ext>
            </a:extLst>
          </p:cNvPr>
          <p:cNvSpPr txBox="1"/>
          <p:nvPr/>
        </p:nvSpPr>
        <p:spPr>
          <a:xfrm>
            <a:off x="239459" y="1820244"/>
            <a:ext cx="241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Kama Sutra in Arabic: Doggy Style.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138A8-853B-4430-805B-9A202C624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5201" r="21651" b="24800"/>
          <a:stretch/>
        </p:blipFill>
        <p:spPr>
          <a:xfrm>
            <a:off x="3353823" y="1820244"/>
            <a:ext cx="554461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No automatic alt text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3929090" cy="39290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3143248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Thank You </a:t>
            </a:r>
          </a:p>
        </p:txBody>
      </p:sp>
      <p:sp>
        <p:nvSpPr>
          <p:cNvPr id="11266" name="AutoShape 2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68" name="AutoShape 4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0" name="AutoShape 6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2" name="AutoShape 8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274" name="AutoShape 10" descr="Hom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Facebook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3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Engagement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9141E-B537-4C25-97D1-684A76C1A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0" r="29525" b="10801"/>
          <a:stretch/>
        </p:blipFill>
        <p:spPr>
          <a:xfrm>
            <a:off x="3032919" y="1754814"/>
            <a:ext cx="5653881" cy="3348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5604E-B986-4899-B80D-5D791042BBDB}"/>
              </a:ext>
            </a:extLst>
          </p:cNvPr>
          <p:cNvSpPr txBox="1"/>
          <p:nvPr/>
        </p:nvSpPr>
        <p:spPr>
          <a:xfrm>
            <a:off x="239459" y="1820244"/>
            <a:ext cx="2413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video explaining sexual positions that couple can do to stimulate the clitoris during intercourse by one of the experts LMA partner with (Dr. </a:t>
            </a:r>
            <a:r>
              <a:rPr lang="en-US" dirty="0" err="1"/>
              <a:t>Sanderine</a:t>
            </a:r>
            <a:r>
              <a:rPr lang="en-US" dirty="0"/>
              <a:t> </a:t>
            </a:r>
            <a:r>
              <a:rPr lang="en-US" dirty="0" err="1"/>
              <a:t>Attallah</a:t>
            </a:r>
            <a:r>
              <a:rPr lang="en-US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16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Engagement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5604E-B986-4899-B80D-5D791042BBDB}"/>
              </a:ext>
            </a:extLst>
          </p:cNvPr>
          <p:cNvSpPr txBox="1"/>
          <p:nvPr/>
        </p:nvSpPr>
        <p:spPr>
          <a:xfrm>
            <a:off x="239459" y="1820244"/>
            <a:ext cx="2413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An animation video showing the different forms of pleasure. It is the main video of the campaign.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D21CE-2C60-4946-8F24-8D3E9EE1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6298" r="36614" b="16400"/>
          <a:stretch/>
        </p:blipFill>
        <p:spPr>
          <a:xfrm>
            <a:off x="4139952" y="1700808"/>
            <a:ext cx="4248472" cy="43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9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Engagement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5604E-B986-4899-B80D-5D791042BBDB}"/>
              </a:ext>
            </a:extLst>
          </p:cNvPr>
          <p:cNvSpPr txBox="1"/>
          <p:nvPr/>
        </p:nvSpPr>
        <p:spPr>
          <a:xfrm>
            <a:off x="539552" y="1436119"/>
            <a:ext cx="24135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One of the posts we tailor for social media: Your Sexual Dictionary in Arabic.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type of posts focuses on explaining the different terminologies related to sexual health and sexuality.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post was explaining what sexual pleasure 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56B43-CD09-41D7-B1B0-4DBE6031D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8723" r="36614" b="10800"/>
          <a:stretch/>
        </p:blipFill>
        <p:spPr>
          <a:xfrm>
            <a:off x="4572000" y="1818706"/>
            <a:ext cx="3384376" cy="36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Negative feedback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9141E-B537-4C25-97D1-684A76C1A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0" r="29525" b="10801"/>
          <a:stretch/>
        </p:blipFill>
        <p:spPr>
          <a:xfrm>
            <a:off x="3032919" y="1754814"/>
            <a:ext cx="5653881" cy="3348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5604E-B986-4899-B80D-5D791042BBDB}"/>
              </a:ext>
            </a:extLst>
          </p:cNvPr>
          <p:cNvSpPr txBox="1"/>
          <p:nvPr/>
        </p:nvSpPr>
        <p:spPr>
          <a:xfrm>
            <a:off x="239459" y="1820244"/>
            <a:ext cx="2413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A video explaining sexual positions that couple can do to stimulate the clitoris during intercourse by one of the experts LMA partner with (Dr. </a:t>
            </a:r>
            <a:r>
              <a:rPr lang="en-US" dirty="0" err="1"/>
              <a:t>Sanderine</a:t>
            </a:r>
            <a:r>
              <a:rPr lang="en-US" dirty="0"/>
              <a:t> </a:t>
            </a:r>
            <a:r>
              <a:rPr lang="en-US" dirty="0" err="1"/>
              <a:t>Attallah</a:t>
            </a:r>
            <a:r>
              <a:rPr lang="en-US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3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Negative feedback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7EF5A-C445-4906-99D8-615CB8560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5001" r="36614" b="16400"/>
          <a:stretch/>
        </p:blipFill>
        <p:spPr>
          <a:xfrm>
            <a:off x="4067944" y="1755995"/>
            <a:ext cx="4464496" cy="4654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FFE10-96D1-40E9-912A-198C962752CB}"/>
              </a:ext>
            </a:extLst>
          </p:cNvPr>
          <p:cNvSpPr txBox="1"/>
          <p:nvPr/>
        </p:nvSpPr>
        <p:spPr>
          <a:xfrm>
            <a:off x="539552" y="1706783"/>
            <a:ext cx="2413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One of the posts we tailor for social media: Kama Sutra in Arabic.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type of posts focuses on explaining the different sexual positions, their pros and cons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post was about 69 position.</a:t>
            </a:r>
          </a:p>
        </p:txBody>
      </p:sp>
    </p:spTree>
    <p:extLst>
      <p:ext uri="{BB962C8B-B14F-4D97-AF65-F5344CB8AC3E}">
        <p14:creationId xmlns:p14="http://schemas.microsoft.com/office/powerpoint/2010/main" val="216840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FB Top Post in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Negative feedback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FFE10-96D1-40E9-912A-198C962752CB}"/>
              </a:ext>
            </a:extLst>
          </p:cNvPr>
          <p:cNvSpPr txBox="1"/>
          <p:nvPr/>
        </p:nvSpPr>
        <p:spPr>
          <a:xfrm>
            <a:off x="539552" y="1706783"/>
            <a:ext cx="2413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One of the posts we tailor for social media: Kama Sutra in Arabic.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type of posts focuses on explaining the different sexual positions, their pros and cons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post was about the doggy position.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944AF-7C5E-466E-8097-AE8A73C74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5420" r="36613" b="23639"/>
          <a:stretch/>
        </p:blipFill>
        <p:spPr>
          <a:xfrm>
            <a:off x="4211960" y="1628800"/>
            <a:ext cx="419847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Twitter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Top Tweets</a:t>
            </a:r>
            <a:endParaRPr lang="ar-EG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AA7B6-C3DF-4D99-BE31-E4821605F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2" t="9400" r="36613" b="13600"/>
          <a:stretch/>
        </p:blipFill>
        <p:spPr>
          <a:xfrm>
            <a:off x="5292080" y="1772816"/>
            <a:ext cx="3024336" cy="3960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DD47A-CE95-42D1-9BC6-3057104ACFF6}"/>
              </a:ext>
            </a:extLst>
          </p:cNvPr>
          <p:cNvSpPr txBox="1"/>
          <p:nvPr/>
        </p:nvSpPr>
        <p:spPr>
          <a:xfrm>
            <a:off x="827584" y="1916832"/>
            <a:ext cx="2413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One of the Tweets we tailor for social media: Kama Sutra in Arabic.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type of tweets focuses on explaining the different sexual positions, their pros and cons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tweet was about the doggy position.</a:t>
            </a:r>
          </a:p>
        </p:txBody>
      </p:sp>
    </p:spTree>
    <p:extLst>
      <p:ext uri="{BB962C8B-B14F-4D97-AF65-F5344CB8AC3E}">
        <p14:creationId xmlns:p14="http://schemas.microsoft.com/office/powerpoint/2010/main" val="345807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408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Facebook</vt:lpstr>
      <vt:lpstr>FB Top Post in Engagement</vt:lpstr>
      <vt:lpstr>FB Top Post in Engagement</vt:lpstr>
      <vt:lpstr>FB Top Post in Engagement</vt:lpstr>
      <vt:lpstr>FB Top Post in Negative feedback</vt:lpstr>
      <vt:lpstr>FB Top Post in Negative feedback</vt:lpstr>
      <vt:lpstr>FB Top Post in Negative feedback</vt:lpstr>
      <vt:lpstr>Twitter Top Tweets</vt:lpstr>
      <vt:lpstr>Twitter Top Tweets</vt:lpstr>
      <vt:lpstr>Twitter Top Tweets</vt:lpstr>
      <vt:lpstr>Instagram top liked posts</vt:lpstr>
      <vt:lpstr>Instagram top liked posts</vt:lpstr>
      <vt:lpstr>Instagram top liked posts</vt:lpstr>
      <vt:lpstr>Instagram top posts in terms of comments</vt:lpstr>
      <vt:lpstr>Instagram top posts in terms of comments</vt:lpstr>
      <vt:lpstr>Instagram top posts in terms of comments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MAY ELHOSSEINY</cp:lastModifiedBy>
  <cp:revision>131</cp:revision>
  <dcterms:created xsi:type="dcterms:W3CDTF">2018-04-10T14:13:54Z</dcterms:created>
  <dcterms:modified xsi:type="dcterms:W3CDTF">2019-08-27T11:06:37Z</dcterms:modified>
</cp:coreProperties>
</file>